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5" r:id="rId1"/>
  </p:sldMasterIdLst>
  <p:sldIdLst>
    <p:sldId id="256" r:id="rId2"/>
    <p:sldId id="257" r:id="rId3"/>
    <p:sldId id="258" r:id="rId4"/>
    <p:sldId id="259" r:id="rId5"/>
    <p:sldId id="260" r:id="rId6"/>
    <p:sldId id="265" r:id="rId7"/>
    <p:sldId id="261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ijl, gemiddeld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10A1B5D5-9B99-4C35-A422-299274C87663}" styleName="Stijl, gemiddeld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69012ECD-51FC-41F1-AA8D-1B2483CD663E}" styleName="Stijl, licht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Stijl, licht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9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2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smtClean="0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73789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che 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nl-NL" smtClean="0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17265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11174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2/16/2016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82908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71352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43472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94433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0973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5099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2/16/2016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7938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2/16/2016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09581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2/16/2016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10167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2359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nl-NL" smtClean="0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2/16/2016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90278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2/16/2016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644068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  <p:sldLayoutId id="2147483718" r:id="rId13"/>
    <p:sldLayoutId id="2147483719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b="1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T</a:t>
            </a:r>
            <a:r>
              <a:rPr lang="nl-NL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he Grave </a:t>
            </a:r>
            <a:r>
              <a:rPr lang="nl-NL" b="1" dirty="0" err="1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Diggers</a:t>
            </a:r>
            <a:endParaRPr lang="nl-NL" b="1" dirty="0">
              <a:ln>
                <a:solidFill>
                  <a:sysClr val="windowText" lastClr="000000"/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0170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b="1" dirty="0" smtClean="0">
                <a:ln w="3175" cmpd="sng"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Opleveren.</a:t>
            </a:r>
            <a:endParaRPr lang="nl-NL" b="1" dirty="0">
              <a:ln w="3175" cmpd="sng">
                <a:solidFill>
                  <a:sysClr val="windowText" lastClr="000000"/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lin Sans FB" panose="020E0602020502020306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36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Doel voor ogen van het einde van GL2.</a:t>
            </a:r>
          </a:p>
          <a:p>
            <a:endParaRPr lang="nl-NL" sz="3600" b="1" dirty="0" smtClean="0">
              <a:ln>
                <a:solidFill>
                  <a:sysClr val="windowText" lastClr="000000"/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lin Sans FB" panose="020E0602020502020306" pitchFamily="34" charset="0"/>
            </a:endParaRPr>
          </a:p>
          <a:p>
            <a:r>
              <a:rPr lang="nl-NL" sz="3600" b="1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U</a:t>
            </a:r>
            <a:r>
              <a:rPr lang="nl-NL" sz="36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itleggen </a:t>
            </a:r>
            <a:r>
              <a:rPr lang="nl-NL" sz="3600" b="1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wat de bedoeling is van de game tijdens de prototype </a:t>
            </a:r>
            <a:r>
              <a:rPr lang="nl-NL" sz="36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presentatie</a:t>
            </a:r>
            <a:r>
              <a:rPr lang="nl-NL" sz="3600" dirty="0" smtClean="0">
                <a:latin typeface="Berlin Sans FB" panose="020E0602020502020306" pitchFamily="34" charset="0"/>
              </a:rPr>
              <a:t>.</a:t>
            </a:r>
            <a:endParaRPr lang="nl-NL" sz="3600" dirty="0"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0861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b="1" cap="none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Berlin Sans FB" panose="020E0602020502020306" pitchFamily="34" charset="0"/>
              </a:rPr>
              <a:t>INLEIDING.</a:t>
            </a:r>
            <a:endParaRPr lang="nl-NL" b="1" cap="none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Berlin Sans FB" panose="020E0602020502020306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685800" y="2416387"/>
            <a:ext cx="10131425" cy="3649133"/>
          </a:xfrm>
        </p:spPr>
        <p:txBody>
          <a:bodyPr>
            <a:noAutofit/>
          </a:bodyPr>
          <a:lstStyle/>
          <a:p>
            <a:r>
              <a:rPr lang="nl-NL" sz="32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Berlin Sans FB" panose="020E0602020502020306" pitchFamily="34" charset="0"/>
              </a:rPr>
              <a:t>Wie zijn wij?</a:t>
            </a:r>
          </a:p>
          <a:p>
            <a:r>
              <a:rPr lang="nl-NL" sz="32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Berlin Sans FB" panose="020E0602020502020306" pitchFamily="34" charset="0"/>
              </a:rPr>
              <a:t>GDD.</a:t>
            </a:r>
          </a:p>
          <a:p>
            <a:r>
              <a:rPr lang="nl-NL" sz="32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Berlin Sans FB" panose="020E0602020502020306" pitchFamily="34" charset="0"/>
              </a:rPr>
              <a:t>Art Style.</a:t>
            </a:r>
          </a:p>
          <a:p>
            <a:r>
              <a:rPr lang="nl-NL" sz="32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Berlin Sans FB" panose="020E0602020502020306" pitchFamily="34" charset="0"/>
              </a:rPr>
              <a:t>Planning.</a:t>
            </a:r>
          </a:p>
          <a:p>
            <a:r>
              <a:rPr lang="nl-NL" sz="32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Berlin Sans FB" panose="020E0602020502020306" pitchFamily="34" charset="0"/>
              </a:rPr>
              <a:t>UX / Level Design.</a:t>
            </a:r>
          </a:p>
          <a:p>
            <a:r>
              <a:rPr lang="nl-NL" sz="32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Berlin Sans FB" panose="020E0602020502020306" pitchFamily="34" charset="0"/>
              </a:rPr>
              <a:t>Code.</a:t>
            </a:r>
          </a:p>
          <a:p>
            <a:r>
              <a:rPr lang="nl-NL" sz="32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Berlin Sans FB" panose="020E0602020502020306" pitchFamily="34" charset="0"/>
              </a:rPr>
              <a:t>Opleveren.</a:t>
            </a:r>
          </a:p>
        </p:txBody>
      </p:sp>
    </p:spTree>
    <p:extLst>
      <p:ext uri="{BB962C8B-B14F-4D97-AF65-F5344CB8AC3E}">
        <p14:creationId xmlns:p14="http://schemas.microsoft.com/office/powerpoint/2010/main" val="3549202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85799" y="335456"/>
            <a:ext cx="8610600" cy="1293028"/>
          </a:xfrm>
        </p:spPr>
        <p:txBody>
          <a:bodyPr/>
          <a:lstStyle/>
          <a:p>
            <a:r>
              <a:rPr lang="nl-NL" b="1" cap="none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Berlin Sans FB" panose="020E0602020502020306" pitchFamily="34" charset="0"/>
              </a:rPr>
              <a:t>Wie zijn wij?</a:t>
            </a:r>
            <a:endParaRPr lang="nl-NL" b="1" cap="none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Berlin Sans FB" panose="020E0602020502020306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685799" y="641958"/>
            <a:ext cx="10131425" cy="3649133"/>
          </a:xfrm>
        </p:spPr>
        <p:txBody>
          <a:bodyPr>
            <a:normAutofit/>
          </a:bodyPr>
          <a:lstStyle/>
          <a:p>
            <a:r>
              <a:rPr lang="nl-NL" sz="32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Berlin Sans FB" panose="020E0602020502020306" pitchFamily="34" charset="0"/>
              </a:rPr>
              <a:t>Voorstellen groep.</a:t>
            </a:r>
            <a:endParaRPr lang="nl-NL" sz="32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Berlin Sans FB" panose="020E0602020502020306" pitchFamily="34" charset="0"/>
            </a:endParaRPr>
          </a:p>
        </p:txBody>
      </p:sp>
      <p:graphicFrame>
        <p:nvGraphicFramePr>
          <p:cNvPr id="6" name="Tabel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6712223"/>
              </p:ext>
            </p:extLst>
          </p:nvPr>
        </p:nvGraphicFramePr>
        <p:xfrm>
          <a:off x="685799" y="3059853"/>
          <a:ext cx="8128000" cy="296672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4064000"/>
                <a:gridCol w="4064000"/>
              </a:tblGrid>
              <a:tr h="370840">
                <a:tc>
                  <a:txBody>
                    <a:bodyPr/>
                    <a:lstStyle/>
                    <a:p>
                      <a:r>
                        <a:rPr lang="nl-NL" b="0" dirty="0" err="1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Danial</a:t>
                      </a:r>
                      <a:endParaRPr lang="nl-NL" b="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Berlin Sans FB" panose="020E0602020502020306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b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Producer</a:t>
                      </a:r>
                      <a:endParaRPr lang="nl-NL" b="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Berlin Sans FB" panose="020E0602020502020306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b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Paco</a:t>
                      </a:r>
                      <a:endParaRPr lang="nl-NL" b="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Berlin Sans FB" panose="020E0602020502020306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Planning</a:t>
                      </a:r>
                      <a:endParaRPr lang="nl-NL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Berlin Sans FB" panose="020E0602020502020306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b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Erwin</a:t>
                      </a:r>
                      <a:endParaRPr lang="nl-NL" b="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Berlin Sans FB" panose="020E0602020502020306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baseline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Lead Art</a:t>
                      </a:r>
                      <a:endParaRPr lang="nl-NL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Berlin Sans FB" panose="020E0602020502020306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b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Harold</a:t>
                      </a:r>
                      <a:endParaRPr lang="nl-NL" b="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Berlin Sans FB" panose="020E0602020502020306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UX</a:t>
                      </a:r>
                      <a:endParaRPr lang="nl-NL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Berlin Sans FB" panose="020E0602020502020306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b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Roos</a:t>
                      </a:r>
                      <a:endParaRPr lang="nl-NL" b="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Berlin Sans FB" panose="020E0602020502020306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Level design</a:t>
                      </a:r>
                      <a:endParaRPr lang="nl-NL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Berlin Sans FB" panose="020E0602020502020306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b="0" dirty="0" err="1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Patric</a:t>
                      </a:r>
                      <a:endParaRPr lang="nl-NL" b="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Berlin Sans FB" panose="020E0602020502020306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QA</a:t>
                      </a:r>
                      <a:endParaRPr lang="nl-NL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Berlin Sans FB" panose="020E0602020502020306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b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Sven</a:t>
                      </a:r>
                      <a:endParaRPr lang="nl-NL" b="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Berlin Sans FB" panose="020E0602020502020306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Lead</a:t>
                      </a:r>
                      <a:r>
                        <a:rPr lang="nl-NL" baseline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 </a:t>
                      </a:r>
                      <a:r>
                        <a:rPr lang="nl-NL" baseline="0" dirty="0" err="1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Dev</a:t>
                      </a:r>
                      <a:endParaRPr lang="nl-NL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Berlin Sans FB" panose="020E0602020502020306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68564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b="1" dirty="0" smtClean="0">
                <a:ln w="3175" cmpd="sng"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GDD</a:t>
            </a:r>
            <a:r>
              <a:rPr lang="nl-NL" dirty="0" smtClean="0">
                <a:ln w="3175" cmpd="sng">
                  <a:solidFill>
                    <a:sysClr val="windowText" lastClr="000000"/>
                  </a:solidFill>
                </a:ln>
                <a:latin typeface="Bauhaus 93" panose="04030905020B02020C02" pitchFamily="82" charset="0"/>
              </a:rPr>
              <a:t>.</a:t>
            </a:r>
            <a:endParaRPr lang="nl-NL" dirty="0">
              <a:ln w="3175" cmpd="sng">
                <a:solidFill>
                  <a:sysClr val="windowText" lastClr="000000"/>
                </a:solidFill>
              </a:ln>
              <a:latin typeface="Bauhaus 93" panose="04030905020B02020C02" pitchFamily="82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nl-NL" sz="32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Introstory.</a:t>
            </a:r>
          </a:p>
          <a:p>
            <a:r>
              <a:rPr lang="nl-NL" sz="32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Uitleg gekozen zone.</a:t>
            </a:r>
          </a:p>
          <a:p>
            <a:r>
              <a:rPr lang="nl-NL" sz="3200" b="1" dirty="0" err="1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Mechanics</a:t>
            </a:r>
            <a:r>
              <a:rPr lang="nl-NL" sz="32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 game.</a:t>
            </a:r>
          </a:p>
          <a:p>
            <a:r>
              <a:rPr lang="nl-NL" sz="32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Uniek aspect game.</a:t>
            </a:r>
          </a:p>
          <a:p>
            <a:r>
              <a:rPr lang="nl-NL" sz="32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Puzzel uitleg.</a:t>
            </a:r>
          </a:p>
          <a:p>
            <a:r>
              <a:rPr lang="nl-NL" sz="32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Uitleg </a:t>
            </a:r>
            <a:r>
              <a:rPr lang="nl-NL" sz="3200" b="1" dirty="0" err="1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enemies</a:t>
            </a:r>
            <a:r>
              <a:rPr lang="nl-NL" sz="32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35685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b="1" dirty="0" smtClean="0">
                <a:ln w="3175" cmpd="sng"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Art.</a:t>
            </a:r>
            <a:endParaRPr lang="nl-NL" b="1" dirty="0">
              <a:ln w="3175" cmpd="sng">
                <a:solidFill>
                  <a:sysClr val="windowText" lastClr="000000"/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lin Sans FB" panose="020E0602020502020306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827424" y="2156384"/>
            <a:ext cx="10554574" cy="3636511"/>
          </a:xfrm>
        </p:spPr>
        <p:txBody>
          <a:bodyPr>
            <a:normAutofit/>
          </a:bodyPr>
          <a:lstStyle/>
          <a:p>
            <a:r>
              <a:rPr lang="nl-NL" sz="32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Concept art.</a:t>
            </a:r>
          </a:p>
          <a:p>
            <a:endParaRPr lang="nl-NL" sz="3200" b="1" dirty="0" smtClean="0">
              <a:ln>
                <a:solidFill>
                  <a:sysClr val="windowText" lastClr="000000"/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lin Sans FB" panose="020E0602020502020306" pitchFamily="34" charset="0"/>
            </a:endParaRPr>
          </a:p>
          <a:p>
            <a:r>
              <a:rPr lang="nl-NL" sz="3200" b="1" dirty="0" err="1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Artstyle</a:t>
            </a:r>
            <a:r>
              <a:rPr lang="nl-NL" sz="32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. </a:t>
            </a:r>
            <a:endParaRPr lang="nl-NL" sz="3200" b="1" dirty="0">
              <a:ln>
                <a:solidFill>
                  <a:sysClr val="windowText" lastClr="000000"/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lin Sans FB" panose="020E0602020502020306" pitchFamily="34" charset="0"/>
            </a:endParaRPr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4740" y="1977081"/>
            <a:ext cx="4790303" cy="479030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9" name="Afbeelding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1470" y="1954427"/>
            <a:ext cx="4903573" cy="490357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7" name="Tijdelijke aanduiding voor inhoud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6247" y="1929204"/>
            <a:ext cx="4954018" cy="495401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4" name="Afbeelding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3390" y="1929204"/>
            <a:ext cx="4953001" cy="495300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1" name="Afbeelding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6247" y="1905515"/>
            <a:ext cx="4982081" cy="497669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2" name="Afbeelding 1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1470" y="1904498"/>
            <a:ext cx="4982081" cy="4953502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4" name="Afbeelding 1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6248" y="1904498"/>
            <a:ext cx="4994692" cy="4977707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1689198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Mood</a:t>
            </a:r>
            <a:r>
              <a:rPr lang="nl-NL" dirty="0" smtClean="0"/>
              <a:t> Board</a:t>
            </a:r>
            <a:endParaRPr lang="nl-NL" dirty="0"/>
          </a:p>
        </p:txBody>
      </p:sp>
      <p:pic>
        <p:nvPicPr>
          <p:cNvPr id="1026" name="Picture 2" descr="http://i.imgur.com/r3rw5I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172" y="1902130"/>
            <a:ext cx="9349945" cy="4885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pre08.deviantart.net/2a91/th/pre/f/2013/345/4/a/xnalara_model_release__mercy_pistol__darksiders__by_ankhesenpaamun-d6xkfz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5144" y="2034745"/>
            <a:ext cx="2435396" cy="1693931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rfoxart.com/wp-content/uploads/2013/07/Painted_Final_All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172" y="5222789"/>
            <a:ext cx="4382531" cy="1635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://vignette4.wikia.nocookie.net/darksiders/images/7/75/Corruption.png/revision/latest?cb=2012090919265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44930" y="4728519"/>
            <a:ext cx="1632890" cy="2059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7203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b="1" dirty="0" smtClean="0">
                <a:ln w="3175" cmpd="sng"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Planning.</a:t>
            </a:r>
            <a:endParaRPr lang="nl-NL" b="1" dirty="0">
              <a:ln w="3175" cmpd="sng">
                <a:solidFill>
                  <a:sysClr val="windowText" lastClr="000000"/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lin Sans FB" panose="020E0602020502020306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sz="3200" b="1" dirty="0" err="1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Backlog</a:t>
            </a:r>
            <a:r>
              <a:rPr lang="nl-NL" sz="32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.</a:t>
            </a:r>
          </a:p>
          <a:p>
            <a:r>
              <a:rPr lang="nl-NL" sz="32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Assetlist. </a:t>
            </a:r>
          </a:p>
          <a:p>
            <a:r>
              <a:rPr lang="nl-NL" sz="3200" b="1" dirty="0" err="1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Trello</a:t>
            </a:r>
            <a:r>
              <a:rPr lang="nl-NL" sz="32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.</a:t>
            </a:r>
          </a:p>
          <a:p>
            <a:r>
              <a:rPr lang="nl-NL" sz="32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Taakverdeling.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738038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b="1" dirty="0" err="1" smtClean="0">
                <a:ln w="3175" cmpd="sng"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Ux</a:t>
            </a:r>
            <a:r>
              <a:rPr lang="nl-NL" b="1" dirty="0" smtClean="0">
                <a:ln w="3175" cmpd="sng"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 / Level design.</a:t>
            </a:r>
            <a:endParaRPr lang="nl-NL" b="1" dirty="0">
              <a:ln w="3175" cmpd="sng">
                <a:solidFill>
                  <a:sysClr val="windowText" lastClr="000000"/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lin Sans FB" panose="020E0602020502020306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32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Uitleg zone.</a:t>
            </a:r>
          </a:p>
          <a:p>
            <a:r>
              <a:rPr lang="nl-NL" sz="32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Uitleg Fun </a:t>
            </a:r>
            <a:r>
              <a:rPr lang="nl-NL" sz="3200" b="1" dirty="0" err="1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to</a:t>
            </a:r>
            <a:r>
              <a:rPr lang="nl-NL" sz="32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 </a:t>
            </a:r>
            <a:r>
              <a:rPr lang="nl-NL" sz="3200" b="1" dirty="0" err="1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play</a:t>
            </a:r>
            <a:r>
              <a:rPr lang="nl-NL" sz="32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 factor.</a:t>
            </a:r>
          </a:p>
          <a:p>
            <a:r>
              <a:rPr lang="nl-NL" sz="32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Uitleg </a:t>
            </a:r>
            <a:r>
              <a:rPr lang="nl-NL" sz="3200" b="1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hoe de game informatie communiceert met de </a:t>
            </a:r>
            <a:r>
              <a:rPr lang="nl-NL" sz="32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gebruiker.</a:t>
            </a:r>
          </a:p>
          <a:p>
            <a:r>
              <a:rPr lang="nl-NL" sz="32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Uitleg game flow van begin tot eind.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43371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b="1" dirty="0" smtClean="0">
                <a:ln w="3175" cmpd="sng"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Code.</a:t>
            </a:r>
            <a:endParaRPr lang="nl-NL" b="1" dirty="0">
              <a:ln w="3175" cmpd="sng">
                <a:solidFill>
                  <a:sysClr val="windowText" lastClr="000000"/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lin Sans FB" panose="020E0602020502020306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36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Schematisch overzicht van de op te leveren code.</a:t>
            </a:r>
          </a:p>
          <a:p>
            <a:endParaRPr lang="nl-NL" sz="3600" b="1" dirty="0" smtClean="0">
              <a:ln>
                <a:solidFill>
                  <a:sysClr val="windowText" lastClr="000000"/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lin Sans FB" panose="020E0602020502020306" pitchFamily="34" charset="0"/>
            </a:endParaRPr>
          </a:p>
          <a:p>
            <a:r>
              <a:rPr lang="nl-NL" sz="36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Structuur uitleg.</a:t>
            </a:r>
            <a:endParaRPr lang="nl-NL" sz="3600" b="1" dirty="0">
              <a:ln>
                <a:solidFill>
                  <a:sysClr val="windowText" lastClr="000000"/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7456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teerbaar">
  <a:themeElements>
    <a:clrScheme name="Citeerbaar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Citeerbaar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Citeerbaar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TM03457503[[fn=Quotable]]</Template>
  <TotalTime>337</TotalTime>
  <Words>159</Words>
  <Application>Microsoft Office PowerPoint</Application>
  <PresentationFormat>Breedbeeld</PresentationFormat>
  <Paragraphs>55</Paragraphs>
  <Slides>10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10</vt:i4>
      </vt:variant>
    </vt:vector>
  </HeadingPairs>
  <TitlesOfParts>
    <vt:vector size="15" baseType="lpstr">
      <vt:lpstr>Bauhaus 93</vt:lpstr>
      <vt:lpstr>Berlin Sans FB</vt:lpstr>
      <vt:lpstr>Century Gothic</vt:lpstr>
      <vt:lpstr>Wingdings 2</vt:lpstr>
      <vt:lpstr>Citeerbaar</vt:lpstr>
      <vt:lpstr>PowerPoint-presentatie</vt:lpstr>
      <vt:lpstr>INLEIDING.</vt:lpstr>
      <vt:lpstr>Wie zijn wij?</vt:lpstr>
      <vt:lpstr>GDD.</vt:lpstr>
      <vt:lpstr>Art.</vt:lpstr>
      <vt:lpstr>Mood Board</vt:lpstr>
      <vt:lpstr>Planning.</vt:lpstr>
      <vt:lpstr>Ux / Level design.</vt:lpstr>
      <vt:lpstr>Code.</vt:lpstr>
      <vt:lpstr>Opleveren.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paco taco</dc:creator>
  <cp:lastModifiedBy>Paco hamelijnck</cp:lastModifiedBy>
  <cp:revision>21</cp:revision>
  <dcterms:created xsi:type="dcterms:W3CDTF">2016-02-10T14:08:08Z</dcterms:created>
  <dcterms:modified xsi:type="dcterms:W3CDTF">2016-02-16T14:22:20Z</dcterms:modified>
</cp:coreProperties>
</file>

<file path=docProps/thumbnail.jpeg>
</file>